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31451-3FC6-4AAF-8F10-D6A3D4C55FCF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F2D7F-494F-4862-A8EC-3AB817658FB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9570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7556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7388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051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960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0034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3563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50323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F2D7F-494F-4862-A8EC-3AB817658FBD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862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4B3716-253A-4256-B090-CCCCD7355B60}" type="datetimeFigureOut">
              <a:rPr lang="en-NZ" smtClean="0"/>
              <a:t>30/07/2013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A032F7-B472-4C36-AE1D-3B5C20386D6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5730"/>
            <a:ext cx="5766171" cy="15041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765" y="5805264"/>
            <a:ext cx="4012699" cy="7492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62309"/>
            <a:ext cx="2886368" cy="26068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9287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01">
        <p14:conveyor dir="l"/>
      </p:transition>
    </mc:Choice>
    <mc:Fallback xmlns="">
      <p:transition spd="slow" advTm="45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600" dirty="0" smtClean="0"/>
              <a:t>You will die from smoking when the smoke gets to your lungs.  The smoke is full of poisonous chemicals.</a:t>
            </a:r>
            <a:endParaRPr lang="en-NZ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478" y="3645023"/>
            <a:ext cx="1809750" cy="252412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How will you die from smoking?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9598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14"/>
    </mc:Choice>
    <mc:Fallback xmlns="">
      <p:transition spd="slow" advTm="1291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3600" dirty="0" smtClean="0"/>
              <a:t>Smoking is bad for your lungs because your lungs get infected by all the bad chemicals.</a:t>
            </a:r>
            <a:endParaRPr lang="en-NZ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84984"/>
            <a:ext cx="4263752" cy="316683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How is smoking bad for your lungs?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996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52"/>
    </mc:Choice>
    <mc:Fallback xmlns="">
      <p:transition spd="slow" advTm="1155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in a cigarette?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7584841" cy="3456384"/>
          </a:xfrm>
        </p:spPr>
      </p:pic>
    </p:spTree>
    <p:extLst>
      <p:ext uri="{BB962C8B-B14F-4D97-AF65-F5344CB8AC3E}">
        <p14:creationId xmlns:p14="http://schemas.microsoft.com/office/powerpoint/2010/main" val="387996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9"/>
    </mc:Choice>
    <mc:Fallback xmlns="">
      <p:transition spd="slow" advTm="735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When was the first cigarette invented?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first smoke was invented in the early 1880s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4"/>
            <a:ext cx="4824536" cy="308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1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14"/>
    </mc:Choice>
    <mc:Fallback xmlns="">
      <p:transition spd="slow" advTm="731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What will happen to the baby if the pregnant mother smokes?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The baby will </a:t>
            </a:r>
          </a:p>
          <a:p>
            <a:r>
              <a:rPr lang="en-NZ" dirty="0" smtClean="0"/>
              <a:t>Have low breath.</a:t>
            </a:r>
          </a:p>
          <a:p>
            <a:r>
              <a:rPr lang="en-NZ" dirty="0" smtClean="0"/>
              <a:t>Be premature.</a:t>
            </a:r>
          </a:p>
          <a:p>
            <a:r>
              <a:rPr lang="en-NZ" dirty="0" smtClean="0"/>
              <a:t>Probably die while sleeping.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24944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33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42"/>
    </mc:Choice>
    <mc:Fallback xmlns="">
      <p:transition spd="slow" advTm="1374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are the effects of smoking?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Smoking will cause…</a:t>
            </a:r>
          </a:p>
          <a:p>
            <a:r>
              <a:rPr lang="en-NZ" dirty="0" smtClean="0"/>
              <a:t>Bad lungs.</a:t>
            </a:r>
          </a:p>
          <a:p>
            <a:r>
              <a:rPr lang="en-NZ" dirty="0" smtClean="0"/>
              <a:t>Bad teeth.</a:t>
            </a:r>
          </a:p>
          <a:p>
            <a:r>
              <a:rPr lang="en-NZ" dirty="0" smtClean="0"/>
              <a:t>Bad breath.</a:t>
            </a:r>
          </a:p>
          <a:p>
            <a:r>
              <a:rPr lang="en-NZ" dirty="0" smtClean="0"/>
              <a:t>Heart attack.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3448656" cy="492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65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97"/>
    </mc:Choice>
    <mc:Fallback xmlns="">
      <p:transition spd="slow" advTm="809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FROM THIS MESSAGE YOU SHOULD NOT SMOKE.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5517232"/>
            <a:ext cx="5616624" cy="883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Thank you for reading my work.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331236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3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177</TotalTime>
  <Words>148</Words>
  <Application>Microsoft Office PowerPoint</Application>
  <PresentationFormat>On-screen Show (4:3)</PresentationFormat>
  <Paragraphs>28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PowerPoint Presentation</vt:lpstr>
      <vt:lpstr>How will you die from smoking?</vt:lpstr>
      <vt:lpstr>How is smoking bad for your lungs?</vt:lpstr>
      <vt:lpstr>What is in a cigarette?</vt:lpstr>
      <vt:lpstr>When was the first cigarette invented?</vt:lpstr>
      <vt:lpstr>What will happen to the baby if the pregnant mother smokes?</vt:lpstr>
      <vt:lpstr>What are the effects of smoking?</vt:lpstr>
      <vt:lpstr>FROM THIS MESSAGE YOU SHOULD NOT SMOKE.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smoking final</dc:title>
  <dc:creator>PNSE3</dc:creator>
  <cp:lastModifiedBy>ICT Lab</cp:lastModifiedBy>
  <cp:revision>23</cp:revision>
  <dcterms:created xsi:type="dcterms:W3CDTF">2013-07-02T10:28:30Z</dcterms:created>
  <dcterms:modified xsi:type="dcterms:W3CDTF">2013-07-30T01:33:14Z</dcterms:modified>
</cp:coreProperties>
</file>